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</p:sldIdLst>
  <p:sldSz cx="12599988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05"/>
    <p:restoredTop sz="94694"/>
  </p:normalViewPr>
  <p:slideViewPr>
    <p:cSldViewPr snapToGrid="0" snapToObjects="1">
      <p:cViewPr>
        <p:scale>
          <a:sx n="90" d="100"/>
          <a:sy n="90" d="100"/>
        </p:scale>
        <p:origin x="3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99" y="2356703"/>
            <a:ext cx="10709990" cy="5013407"/>
          </a:xfrm>
        </p:spPr>
        <p:txBody>
          <a:bodyPr anchor="b"/>
          <a:lstStyle>
            <a:lvl1pPr algn="ctr">
              <a:defRPr sz="826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4999" y="7563446"/>
            <a:ext cx="9449991" cy="3476717"/>
          </a:xfrm>
        </p:spPr>
        <p:txBody>
          <a:bodyPr/>
          <a:lstStyle>
            <a:lvl1pPr marL="0" indent="0" algn="ctr">
              <a:buNone/>
              <a:defRPr sz="3307"/>
            </a:lvl1pPr>
            <a:lvl2pPr marL="630022" indent="0" algn="ctr">
              <a:buNone/>
              <a:defRPr sz="2756"/>
            </a:lvl2pPr>
            <a:lvl3pPr marL="1260043" indent="0" algn="ctr">
              <a:buNone/>
              <a:defRPr sz="2480"/>
            </a:lvl3pPr>
            <a:lvl4pPr marL="1890065" indent="0" algn="ctr">
              <a:buNone/>
              <a:defRPr sz="2205"/>
            </a:lvl4pPr>
            <a:lvl5pPr marL="2520086" indent="0" algn="ctr">
              <a:buNone/>
              <a:defRPr sz="2205"/>
            </a:lvl5pPr>
            <a:lvl6pPr marL="3150108" indent="0" algn="ctr">
              <a:buNone/>
              <a:defRPr sz="2205"/>
            </a:lvl6pPr>
            <a:lvl7pPr marL="3780130" indent="0" algn="ctr">
              <a:buNone/>
              <a:defRPr sz="2205"/>
            </a:lvl7pPr>
            <a:lvl8pPr marL="4410151" indent="0" algn="ctr">
              <a:buNone/>
              <a:defRPr sz="2205"/>
            </a:lvl8pPr>
            <a:lvl9pPr marL="5040173" indent="0" algn="ctr">
              <a:buNone/>
              <a:defRPr sz="2205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4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984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16867" y="766678"/>
            <a:ext cx="2716872" cy="1220351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50" y="766678"/>
            <a:ext cx="7993117" cy="1220351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49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412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9687" y="3590057"/>
            <a:ext cx="10867490" cy="5990088"/>
          </a:xfrm>
        </p:spPr>
        <p:txBody>
          <a:bodyPr anchor="b"/>
          <a:lstStyle>
            <a:lvl1pPr>
              <a:defRPr sz="826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687" y="9636813"/>
            <a:ext cx="10867490" cy="3150046"/>
          </a:xfrm>
        </p:spPr>
        <p:txBody>
          <a:bodyPr/>
          <a:lstStyle>
            <a:lvl1pPr marL="0" indent="0">
              <a:buNone/>
              <a:defRPr sz="3307">
                <a:solidFill>
                  <a:schemeClr val="tx1"/>
                </a:solidFill>
              </a:defRPr>
            </a:lvl1pPr>
            <a:lvl2pPr marL="630022" indent="0">
              <a:buNone/>
              <a:defRPr sz="2756">
                <a:solidFill>
                  <a:schemeClr val="tx1">
                    <a:tint val="75000"/>
                  </a:schemeClr>
                </a:solidFill>
              </a:defRPr>
            </a:lvl2pPr>
            <a:lvl3pPr marL="1260043" indent="0">
              <a:buNone/>
              <a:defRPr sz="2480">
                <a:solidFill>
                  <a:schemeClr val="tx1">
                    <a:tint val="75000"/>
                  </a:schemeClr>
                </a:solidFill>
              </a:defRPr>
            </a:lvl3pPr>
            <a:lvl4pPr marL="1890065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4pPr>
            <a:lvl5pPr marL="2520086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5pPr>
            <a:lvl6pPr marL="3150108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6pPr>
            <a:lvl7pPr marL="378013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7pPr>
            <a:lvl8pPr marL="4410151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8pPr>
            <a:lvl9pPr marL="504017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992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49" y="3833390"/>
            <a:ext cx="5354995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8744" y="3833390"/>
            <a:ext cx="5354995" cy="91368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681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766681"/>
            <a:ext cx="10867490" cy="27833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7892" y="3530053"/>
            <a:ext cx="5330385" cy="1730025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7892" y="5260078"/>
            <a:ext cx="5330385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8745" y="3530053"/>
            <a:ext cx="5356636" cy="1730025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8745" y="5260078"/>
            <a:ext cx="5356636" cy="77367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37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39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071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960014"/>
            <a:ext cx="4063824" cy="336005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6636" y="2073367"/>
            <a:ext cx="6378744" cy="10233485"/>
          </a:xfrm>
        </p:spPr>
        <p:txBody>
          <a:bodyPr/>
          <a:lstStyle>
            <a:lvl1pPr>
              <a:defRPr sz="4410"/>
            </a:lvl1pPr>
            <a:lvl2pPr>
              <a:defRPr sz="3858"/>
            </a:lvl2pPr>
            <a:lvl3pPr>
              <a:defRPr sz="3307"/>
            </a:lvl3pPr>
            <a:lvl4pPr>
              <a:defRPr sz="2756"/>
            </a:lvl4pPr>
            <a:lvl5pPr>
              <a:defRPr sz="2756"/>
            </a:lvl5pPr>
            <a:lvl6pPr>
              <a:defRPr sz="2756"/>
            </a:lvl6pPr>
            <a:lvl7pPr>
              <a:defRPr sz="2756"/>
            </a:lvl7pPr>
            <a:lvl8pPr>
              <a:defRPr sz="2756"/>
            </a:lvl8pPr>
            <a:lvl9pPr>
              <a:defRPr sz="275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4320064"/>
            <a:ext cx="4063824" cy="8003453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7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960014"/>
            <a:ext cx="4063824" cy="336005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56636" y="2073367"/>
            <a:ext cx="6378744" cy="10233485"/>
          </a:xfrm>
        </p:spPr>
        <p:txBody>
          <a:bodyPr anchor="t"/>
          <a:lstStyle>
            <a:lvl1pPr marL="0" indent="0">
              <a:buNone/>
              <a:defRPr sz="4410"/>
            </a:lvl1pPr>
            <a:lvl2pPr marL="630022" indent="0">
              <a:buNone/>
              <a:defRPr sz="3858"/>
            </a:lvl2pPr>
            <a:lvl3pPr marL="1260043" indent="0">
              <a:buNone/>
              <a:defRPr sz="3307"/>
            </a:lvl3pPr>
            <a:lvl4pPr marL="1890065" indent="0">
              <a:buNone/>
              <a:defRPr sz="2756"/>
            </a:lvl4pPr>
            <a:lvl5pPr marL="2520086" indent="0">
              <a:buNone/>
              <a:defRPr sz="2756"/>
            </a:lvl5pPr>
            <a:lvl6pPr marL="3150108" indent="0">
              <a:buNone/>
              <a:defRPr sz="2756"/>
            </a:lvl6pPr>
            <a:lvl7pPr marL="3780130" indent="0">
              <a:buNone/>
              <a:defRPr sz="2756"/>
            </a:lvl7pPr>
            <a:lvl8pPr marL="4410151" indent="0">
              <a:buNone/>
              <a:defRPr sz="2756"/>
            </a:lvl8pPr>
            <a:lvl9pPr marL="5040173" indent="0">
              <a:buNone/>
              <a:defRPr sz="275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4320064"/>
            <a:ext cx="4063824" cy="8003453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00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6249" y="766681"/>
            <a:ext cx="10867490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49" y="3833390"/>
            <a:ext cx="10867490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6249" y="13346867"/>
            <a:ext cx="2834997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622E9-6D49-7B47-8A3B-F00C7C09AA16}" type="datetimeFigureOut">
              <a:rPr lang="en-US" smtClean="0"/>
              <a:t>3/6/20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73746" y="13346867"/>
            <a:ext cx="4252496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98742" y="13346867"/>
            <a:ext cx="2834997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EA749-8B20-F34F-A712-5E4C7AEB3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99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260043" rtl="0" eaLnBrk="1" latinLnBrk="0" hangingPunct="1">
        <a:lnSpc>
          <a:spcPct val="90000"/>
        </a:lnSpc>
        <a:spcBef>
          <a:spcPct val="0"/>
        </a:spcBef>
        <a:buNone/>
        <a:defRPr sz="60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5011" indent="-315011" algn="l" defTabSz="1260043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3858" kern="1200">
          <a:solidFill>
            <a:schemeClr val="tx1"/>
          </a:solidFill>
          <a:latin typeface="+mn-lt"/>
          <a:ea typeface="+mn-ea"/>
          <a:cs typeface="+mn-cs"/>
        </a:defRPr>
      </a:lvl1pPr>
      <a:lvl2pPr marL="94503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57505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3pPr>
      <a:lvl4pPr marL="2205076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835097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465119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4095140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72516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35518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1pPr>
      <a:lvl2pPr marL="630022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2pPr>
      <a:lvl3pPr marL="126004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3pPr>
      <a:lvl4pPr marL="1890065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86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150108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378013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410151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04017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2" name="Picture 931">
            <a:extLst>
              <a:ext uri="{FF2B5EF4-FFF2-40B4-BE49-F238E27FC236}">
                <a16:creationId xmlns:a16="http://schemas.microsoft.com/office/drawing/2014/main" id="{6D81EFF8-DBF3-9F42-B03F-BF6CCECA0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082" y="251593"/>
            <a:ext cx="10218465" cy="10294543"/>
          </a:xfrm>
          <a:prstGeom prst="rect">
            <a:avLst/>
          </a:prstGeom>
        </p:spPr>
      </p:pic>
      <p:sp>
        <p:nvSpPr>
          <p:cNvPr id="931" name="TextBox 930">
            <a:extLst>
              <a:ext uri="{FF2B5EF4-FFF2-40B4-BE49-F238E27FC236}">
                <a16:creationId xmlns:a16="http://schemas.microsoft.com/office/drawing/2014/main" id="{0659AEEC-68A8-3646-8B43-B7A42C51E638}"/>
              </a:ext>
            </a:extLst>
          </p:cNvPr>
          <p:cNvSpPr txBox="1"/>
          <p:nvPr/>
        </p:nvSpPr>
        <p:spPr>
          <a:xfrm>
            <a:off x="6079389" y="-58471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b_uy</a:t>
            </a:r>
            <a:endParaRPr lang="en-US" sz="1600" dirty="0"/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98A33534-152C-E040-8B25-4AC1DB9C05CA}"/>
              </a:ext>
            </a:extLst>
          </p:cNvPr>
          <p:cNvSpPr txBox="1"/>
          <p:nvPr/>
        </p:nvSpPr>
        <p:spPr>
          <a:xfrm>
            <a:off x="800411" y="251593"/>
            <a:ext cx="402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A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313979F3-1B3E-8845-A181-283501ED452D}"/>
              </a:ext>
            </a:extLst>
          </p:cNvPr>
          <p:cNvSpPr txBox="1"/>
          <p:nvPr/>
        </p:nvSpPr>
        <p:spPr>
          <a:xfrm>
            <a:off x="859344" y="5137254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B</a:t>
            </a: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ACC67679-3521-A242-93D5-9BE9B7BEF782}"/>
              </a:ext>
            </a:extLst>
          </p:cNvPr>
          <p:cNvSpPr/>
          <p:nvPr/>
        </p:nvSpPr>
        <p:spPr>
          <a:xfrm>
            <a:off x="1677251" y="10184656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20FB2F8F-03AC-1848-B3A4-EA9D2BBAE5C6}"/>
              </a:ext>
            </a:extLst>
          </p:cNvPr>
          <p:cNvSpPr/>
          <p:nvPr/>
        </p:nvSpPr>
        <p:spPr>
          <a:xfrm>
            <a:off x="2395892" y="10184656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85E6763B-ACB8-B749-B286-05B057C7F1F5}"/>
              </a:ext>
            </a:extLst>
          </p:cNvPr>
          <p:cNvSpPr/>
          <p:nvPr/>
        </p:nvSpPr>
        <p:spPr>
          <a:xfrm>
            <a:off x="2068319" y="11626090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318D66C2-0D1F-9244-907B-9D40B5843913}"/>
              </a:ext>
            </a:extLst>
          </p:cNvPr>
          <p:cNvSpPr txBox="1"/>
          <p:nvPr/>
        </p:nvSpPr>
        <p:spPr>
          <a:xfrm>
            <a:off x="1564886" y="9953069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6B375EC-2E5F-A34E-9C98-D062BA8A0B45}"/>
              </a:ext>
            </a:extLst>
          </p:cNvPr>
          <p:cNvSpPr txBox="1"/>
          <p:nvPr/>
        </p:nvSpPr>
        <p:spPr>
          <a:xfrm>
            <a:off x="3063524" y="9953069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1BACEC00-2653-F24A-8BEC-36697708B18E}"/>
              </a:ext>
            </a:extLst>
          </p:cNvPr>
          <p:cNvSpPr txBox="1"/>
          <p:nvPr/>
        </p:nvSpPr>
        <p:spPr>
          <a:xfrm>
            <a:off x="2075970" y="11748378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/>
              <a:t>out_s</a:t>
            </a:r>
            <a:endParaRPr lang="en-US" sz="1400" b="1" dirty="0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08F0071E-D8F7-C04A-B4E5-C75380B950F6}"/>
              </a:ext>
            </a:extLst>
          </p:cNvPr>
          <p:cNvSpPr/>
          <p:nvPr/>
        </p:nvSpPr>
        <p:spPr>
          <a:xfrm>
            <a:off x="1276618" y="12085498"/>
            <a:ext cx="2230304" cy="32146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both_overlap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92E2C6AC-1871-9548-9237-71267D6513E0}"/>
              </a:ext>
            </a:extLst>
          </p:cNvPr>
          <p:cNvSpPr/>
          <p:nvPr/>
        </p:nvSpPr>
        <p:spPr>
          <a:xfrm>
            <a:off x="1687858" y="10699920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3FFB6461-71C0-7646-A923-CFACC117D5FE}"/>
              </a:ext>
            </a:extLst>
          </p:cNvPr>
          <p:cNvSpPr/>
          <p:nvPr/>
        </p:nvSpPr>
        <p:spPr>
          <a:xfrm>
            <a:off x="2406499" y="10699920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E1518A8C-F399-7343-AAE1-27FC383BECA5}"/>
              </a:ext>
            </a:extLst>
          </p:cNvPr>
          <p:cNvSpPr txBox="1"/>
          <p:nvPr/>
        </p:nvSpPr>
        <p:spPr>
          <a:xfrm>
            <a:off x="1575490" y="10461470"/>
            <a:ext cx="460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D_s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2B0E95A1-26E6-BC4F-AF11-2E26F7C591A8}"/>
              </a:ext>
            </a:extLst>
          </p:cNvPr>
          <p:cNvSpPr txBox="1"/>
          <p:nvPr/>
        </p:nvSpPr>
        <p:spPr>
          <a:xfrm>
            <a:off x="2799298" y="10462419"/>
            <a:ext cx="447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R_s</a:t>
            </a:r>
          </a:p>
        </p:txBody>
      </p:sp>
      <p:cxnSp>
        <p:nvCxnSpPr>
          <p:cNvPr id="203" name="Curved Connector 202">
            <a:extLst>
              <a:ext uri="{FF2B5EF4-FFF2-40B4-BE49-F238E27FC236}">
                <a16:creationId xmlns:a16="http://schemas.microsoft.com/office/drawing/2014/main" id="{B3963474-4B38-3449-B6B8-BBECAA0627D1}"/>
              </a:ext>
            </a:extLst>
          </p:cNvPr>
          <p:cNvCxnSpPr>
            <a:cxnSpLocks/>
            <a:stCxn id="192" idx="1"/>
            <a:endCxn id="199" idx="1"/>
          </p:cNvCxnSpPr>
          <p:nvPr/>
        </p:nvCxnSpPr>
        <p:spPr>
          <a:xfrm rot="10800000" flipH="1" flipV="1">
            <a:off x="1677251" y="10273568"/>
            <a:ext cx="10607" cy="515264"/>
          </a:xfrm>
          <a:prstGeom prst="curvedConnector3">
            <a:avLst>
              <a:gd name="adj1" fmla="val -198299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4" name="TextBox 203">
            <a:extLst>
              <a:ext uri="{FF2B5EF4-FFF2-40B4-BE49-F238E27FC236}">
                <a16:creationId xmlns:a16="http://schemas.microsoft.com/office/drawing/2014/main" id="{EACFAFD4-1AA4-B64B-88EB-ACF4322C20C0}"/>
              </a:ext>
            </a:extLst>
          </p:cNvPr>
          <p:cNvSpPr txBox="1"/>
          <p:nvPr/>
        </p:nvSpPr>
        <p:spPr>
          <a:xfrm>
            <a:off x="1058927" y="10370196"/>
            <a:ext cx="386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sig</a:t>
            </a: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C6D08D4A-881C-0244-A168-313016488569}"/>
              </a:ext>
            </a:extLst>
          </p:cNvPr>
          <p:cNvSpPr/>
          <p:nvPr/>
        </p:nvSpPr>
        <p:spPr>
          <a:xfrm>
            <a:off x="1695690" y="11145583"/>
            <a:ext cx="1451692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51689114-0006-9E47-96FC-357B413C1C56}"/>
              </a:ext>
            </a:extLst>
          </p:cNvPr>
          <p:cNvSpPr txBox="1"/>
          <p:nvPr/>
        </p:nvSpPr>
        <p:spPr>
          <a:xfrm>
            <a:off x="1957242" y="11262183"/>
            <a:ext cx="86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UMVCUE</a:t>
            </a:r>
          </a:p>
        </p:txBody>
      </p:sp>
      <p:cxnSp>
        <p:nvCxnSpPr>
          <p:cNvPr id="207" name="Elbow Connector 206">
            <a:extLst>
              <a:ext uri="{FF2B5EF4-FFF2-40B4-BE49-F238E27FC236}">
                <a16:creationId xmlns:a16="http://schemas.microsoft.com/office/drawing/2014/main" id="{7F01EC2B-3C3E-8A41-A486-D300B149451D}"/>
              </a:ext>
            </a:extLst>
          </p:cNvPr>
          <p:cNvCxnSpPr>
            <a:cxnSpLocks/>
            <a:stCxn id="199" idx="1"/>
            <a:endCxn id="205" idx="1"/>
          </p:cNvCxnSpPr>
          <p:nvPr/>
        </p:nvCxnSpPr>
        <p:spPr>
          <a:xfrm rot="10800000" flipH="1" flipV="1">
            <a:off x="1687855" y="10788835"/>
            <a:ext cx="7836" cy="445663"/>
          </a:xfrm>
          <a:prstGeom prst="bentConnector3">
            <a:avLst>
              <a:gd name="adj1" fmla="val -268435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Elbow Connector 207">
            <a:extLst>
              <a:ext uri="{FF2B5EF4-FFF2-40B4-BE49-F238E27FC236}">
                <a16:creationId xmlns:a16="http://schemas.microsoft.com/office/drawing/2014/main" id="{C814BCC5-6ABB-F54C-A2C3-DC6BE5D33845}"/>
              </a:ext>
            </a:extLst>
          </p:cNvPr>
          <p:cNvCxnSpPr>
            <a:cxnSpLocks/>
            <a:stCxn id="200" idx="3"/>
            <a:endCxn id="205" idx="3"/>
          </p:cNvCxnSpPr>
          <p:nvPr/>
        </p:nvCxnSpPr>
        <p:spPr>
          <a:xfrm>
            <a:off x="3125137" y="10788836"/>
            <a:ext cx="22246" cy="445663"/>
          </a:xfrm>
          <a:prstGeom prst="bentConnector3">
            <a:avLst>
              <a:gd name="adj1" fmla="val 104548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9" name="Rectangle 208">
            <a:extLst>
              <a:ext uri="{FF2B5EF4-FFF2-40B4-BE49-F238E27FC236}">
                <a16:creationId xmlns:a16="http://schemas.microsoft.com/office/drawing/2014/main" id="{0FB9A4FC-788F-114C-9CDD-4A89767A0432}"/>
              </a:ext>
            </a:extLst>
          </p:cNvPr>
          <p:cNvSpPr/>
          <p:nvPr/>
        </p:nvSpPr>
        <p:spPr>
          <a:xfrm>
            <a:off x="4309042" y="10184655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5DCB0CEB-7166-8345-B608-5903F0F39715}"/>
              </a:ext>
            </a:extLst>
          </p:cNvPr>
          <p:cNvSpPr/>
          <p:nvPr/>
        </p:nvSpPr>
        <p:spPr>
          <a:xfrm>
            <a:off x="5027683" y="10184655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CB7DB1B5-D582-924D-A46B-BBDB03AB1E88}"/>
              </a:ext>
            </a:extLst>
          </p:cNvPr>
          <p:cNvSpPr/>
          <p:nvPr/>
        </p:nvSpPr>
        <p:spPr>
          <a:xfrm>
            <a:off x="4333138" y="11626090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ABC90928-104B-3847-8861-1E612338F095}"/>
              </a:ext>
            </a:extLst>
          </p:cNvPr>
          <p:cNvSpPr txBox="1"/>
          <p:nvPr/>
        </p:nvSpPr>
        <p:spPr>
          <a:xfrm>
            <a:off x="4196678" y="9953069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EA8FA562-56F2-B749-BF58-02EED4E7D37F}"/>
              </a:ext>
            </a:extLst>
          </p:cNvPr>
          <p:cNvSpPr txBox="1"/>
          <p:nvPr/>
        </p:nvSpPr>
        <p:spPr>
          <a:xfrm>
            <a:off x="5695315" y="9953888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6B195D0C-B7BB-0246-A068-DA68941279FC}"/>
              </a:ext>
            </a:extLst>
          </p:cNvPr>
          <p:cNvSpPr txBox="1"/>
          <p:nvPr/>
        </p:nvSpPr>
        <p:spPr>
          <a:xfrm>
            <a:off x="4340789" y="11748378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/>
              <a:t>out_s</a:t>
            </a:r>
            <a:endParaRPr lang="en-US" sz="1400" b="1" dirty="0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89BC2889-1456-FB47-B1AC-2BAFD472BDF3}"/>
              </a:ext>
            </a:extLst>
          </p:cNvPr>
          <p:cNvSpPr/>
          <p:nvPr/>
        </p:nvSpPr>
        <p:spPr>
          <a:xfrm>
            <a:off x="3908409" y="12085497"/>
            <a:ext cx="2230304" cy="32146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disc_overlap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3C0A7374-4DFC-6A45-BF4C-E1E4B00DBC5D}"/>
              </a:ext>
            </a:extLst>
          </p:cNvPr>
          <p:cNvSpPr/>
          <p:nvPr/>
        </p:nvSpPr>
        <p:spPr>
          <a:xfrm>
            <a:off x="4319649" y="10699919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6CD53674-6FB7-7E4E-96B6-802D48BD0177}"/>
              </a:ext>
            </a:extLst>
          </p:cNvPr>
          <p:cNvSpPr/>
          <p:nvPr/>
        </p:nvSpPr>
        <p:spPr>
          <a:xfrm>
            <a:off x="5038290" y="10699919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C37CFF66-0701-9E49-A206-96DEB52AA681}"/>
              </a:ext>
            </a:extLst>
          </p:cNvPr>
          <p:cNvSpPr txBox="1"/>
          <p:nvPr/>
        </p:nvSpPr>
        <p:spPr>
          <a:xfrm>
            <a:off x="4151915" y="10442566"/>
            <a:ext cx="460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D_s</a:t>
            </a: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684C4EA6-68BB-904A-A45A-88855B13A64E}"/>
              </a:ext>
            </a:extLst>
          </p:cNvPr>
          <p:cNvSpPr txBox="1"/>
          <p:nvPr/>
        </p:nvSpPr>
        <p:spPr>
          <a:xfrm>
            <a:off x="5456013" y="10451528"/>
            <a:ext cx="447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R_s</a:t>
            </a:r>
          </a:p>
        </p:txBody>
      </p:sp>
      <p:cxnSp>
        <p:nvCxnSpPr>
          <p:cNvPr id="220" name="Curved Connector 219">
            <a:extLst>
              <a:ext uri="{FF2B5EF4-FFF2-40B4-BE49-F238E27FC236}">
                <a16:creationId xmlns:a16="http://schemas.microsoft.com/office/drawing/2014/main" id="{1C7C2F10-0956-B248-BD02-69D25E85DD55}"/>
              </a:ext>
            </a:extLst>
          </p:cNvPr>
          <p:cNvCxnSpPr>
            <a:cxnSpLocks/>
            <a:stCxn id="209" idx="1"/>
            <a:endCxn id="216" idx="1"/>
          </p:cNvCxnSpPr>
          <p:nvPr/>
        </p:nvCxnSpPr>
        <p:spPr>
          <a:xfrm rot="10800000" flipH="1" flipV="1">
            <a:off x="4309042" y="10273568"/>
            <a:ext cx="10607" cy="515264"/>
          </a:xfrm>
          <a:prstGeom prst="curvedConnector3">
            <a:avLst>
              <a:gd name="adj1" fmla="val -198299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1" name="TextBox 220">
            <a:extLst>
              <a:ext uri="{FF2B5EF4-FFF2-40B4-BE49-F238E27FC236}">
                <a16:creationId xmlns:a16="http://schemas.microsoft.com/office/drawing/2014/main" id="{FE9A1A3E-F28D-3440-824D-AD1CBC357132}"/>
              </a:ext>
            </a:extLst>
          </p:cNvPr>
          <p:cNvSpPr txBox="1"/>
          <p:nvPr/>
        </p:nvSpPr>
        <p:spPr>
          <a:xfrm>
            <a:off x="3690718" y="10370195"/>
            <a:ext cx="386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sig</a:t>
            </a:r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75FE304E-E587-974E-8349-729FED21A63A}"/>
              </a:ext>
            </a:extLst>
          </p:cNvPr>
          <p:cNvSpPr/>
          <p:nvPr/>
        </p:nvSpPr>
        <p:spPr>
          <a:xfrm>
            <a:off x="4342535" y="11145583"/>
            <a:ext cx="1427594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041F7B88-B31D-A344-B35C-C1B2A8246B75}"/>
              </a:ext>
            </a:extLst>
          </p:cNvPr>
          <p:cNvSpPr txBox="1"/>
          <p:nvPr/>
        </p:nvSpPr>
        <p:spPr>
          <a:xfrm>
            <a:off x="4545224" y="11271562"/>
            <a:ext cx="86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UMVCUE</a:t>
            </a:r>
          </a:p>
        </p:txBody>
      </p:sp>
      <p:cxnSp>
        <p:nvCxnSpPr>
          <p:cNvPr id="224" name="Elbow Connector 223">
            <a:extLst>
              <a:ext uri="{FF2B5EF4-FFF2-40B4-BE49-F238E27FC236}">
                <a16:creationId xmlns:a16="http://schemas.microsoft.com/office/drawing/2014/main" id="{40B4A371-DB1E-4B4A-93BD-129B83EBF420}"/>
              </a:ext>
            </a:extLst>
          </p:cNvPr>
          <p:cNvCxnSpPr>
            <a:cxnSpLocks/>
            <a:stCxn id="216" idx="1"/>
            <a:endCxn id="222" idx="1"/>
          </p:cNvCxnSpPr>
          <p:nvPr/>
        </p:nvCxnSpPr>
        <p:spPr>
          <a:xfrm rot="10800000" flipH="1" flipV="1">
            <a:off x="4319648" y="10788832"/>
            <a:ext cx="22889" cy="445664"/>
          </a:xfrm>
          <a:prstGeom prst="bentConnector3">
            <a:avLst>
              <a:gd name="adj1" fmla="val -91892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5" name="Elbow Connector 224">
            <a:extLst>
              <a:ext uri="{FF2B5EF4-FFF2-40B4-BE49-F238E27FC236}">
                <a16:creationId xmlns:a16="http://schemas.microsoft.com/office/drawing/2014/main" id="{905686D6-8608-3B43-9AF2-86DA48322DA0}"/>
              </a:ext>
            </a:extLst>
          </p:cNvPr>
          <p:cNvCxnSpPr>
            <a:cxnSpLocks/>
            <a:stCxn id="217" idx="3"/>
            <a:endCxn id="222" idx="3"/>
          </p:cNvCxnSpPr>
          <p:nvPr/>
        </p:nvCxnSpPr>
        <p:spPr>
          <a:xfrm>
            <a:off x="5756928" y="10788832"/>
            <a:ext cx="13202" cy="445664"/>
          </a:xfrm>
          <a:prstGeom prst="bentConnector3">
            <a:avLst>
              <a:gd name="adj1" fmla="val 169325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6" name="Rectangle 225">
            <a:extLst>
              <a:ext uri="{FF2B5EF4-FFF2-40B4-BE49-F238E27FC236}">
                <a16:creationId xmlns:a16="http://schemas.microsoft.com/office/drawing/2014/main" id="{B13D287C-3BFC-4E4A-BE2C-C0E44AD8ED54}"/>
              </a:ext>
            </a:extLst>
          </p:cNvPr>
          <p:cNvSpPr/>
          <p:nvPr/>
        </p:nvSpPr>
        <p:spPr>
          <a:xfrm>
            <a:off x="6829796" y="10184655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992DF6DE-1FD2-1C4C-9D5C-6BAFE0F87E1F}"/>
              </a:ext>
            </a:extLst>
          </p:cNvPr>
          <p:cNvSpPr/>
          <p:nvPr/>
        </p:nvSpPr>
        <p:spPr>
          <a:xfrm>
            <a:off x="7548437" y="10184655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1998A039-9335-A643-A4EE-97998D58E913}"/>
              </a:ext>
            </a:extLst>
          </p:cNvPr>
          <p:cNvSpPr/>
          <p:nvPr/>
        </p:nvSpPr>
        <p:spPr>
          <a:xfrm>
            <a:off x="8271664" y="11626090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17DFFB08-52E5-044D-B8EE-7370F454BFDA}"/>
              </a:ext>
            </a:extLst>
          </p:cNvPr>
          <p:cNvSpPr txBox="1"/>
          <p:nvPr/>
        </p:nvSpPr>
        <p:spPr>
          <a:xfrm>
            <a:off x="6717431" y="9953069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262A54E2-BD57-604F-8F51-B37E97F49061}"/>
              </a:ext>
            </a:extLst>
          </p:cNvPr>
          <p:cNvSpPr txBox="1"/>
          <p:nvPr/>
        </p:nvSpPr>
        <p:spPr>
          <a:xfrm>
            <a:off x="8216068" y="9953888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65FEBD36-14C5-FD46-A0DB-9A14D4C53F54}"/>
              </a:ext>
            </a:extLst>
          </p:cNvPr>
          <p:cNvSpPr txBox="1"/>
          <p:nvPr/>
        </p:nvSpPr>
        <p:spPr>
          <a:xfrm>
            <a:off x="8279315" y="11748378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/>
              <a:t>out_s</a:t>
            </a:r>
            <a:endParaRPr lang="en-US" sz="1400" b="1" dirty="0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F27135A6-BF8C-E24C-A49F-1179A5935024}"/>
              </a:ext>
            </a:extLst>
          </p:cNvPr>
          <p:cNvSpPr/>
          <p:nvPr/>
        </p:nvSpPr>
        <p:spPr>
          <a:xfrm>
            <a:off x="6429163" y="12085497"/>
            <a:ext cx="2230304" cy="32146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no_overlap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F16FB201-3978-B945-999C-97E432AE7487}"/>
              </a:ext>
            </a:extLst>
          </p:cNvPr>
          <p:cNvSpPr/>
          <p:nvPr/>
        </p:nvSpPr>
        <p:spPr>
          <a:xfrm>
            <a:off x="6840403" y="10699919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2E19E27C-66C9-BE46-A028-737FC5D79425}"/>
              </a:ext>
            </a:extLst>
          </p:cNvPr>
          <p:cNvSpPr/>
          <p:nvPr/>
        </p:nvSpPr>
        <p:spPr>
          <a:xfrm>
            <a:off x="7559044" y="10699919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F12B133D-28A4-E248-91FE-6A25A76BC403}"/>
              </a:ext>
            </a:extLst>
          </p:cNvPr>
          <p:cNvSpPr txBox="1"/>
          <p:nvPr/>
        </p:nvSpPr>
        <p:spPr>
          <a:xfrm>
            <a:off x="6716738" y="10442566"/>
            <a:ext cx="460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D_s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5E469DBA-86B0-6F4F-9314-C13ABF588464}"/>
              </a:ext>
            </a:extLst>
          </p:cNvPr>
          <p:cNvSpPr txBox="1"/>
          <p:nvPr/>
        </p:nvSpPr>
        <p:spPr>
          <a:xfrm>
            <a:off x="7976767" y="10451528"/>
            <a:ext cx="447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R_s</a:t>
            </a:r>
          </a:p>
        </p:txBody>
      </p:sp>
      <p:cxnSp>
        <p:nvCxnSpPr>
          <p:cNvPr id="237" name="Curved Connector 236">
            <a:extLst>
              <a:ext uri="{FF2B5EF4-FFF2-40B4-BE49-F238E27FC236}">
                <a16:creationId xmlns:a16="http://schemas.microsoft.com/office/drawing/2014/main" id="{D4B38F93-8791-8040-844F-062DD90BF63E}"/>
              </a:ext>
            </a:extLst>
          </p:cNvPr>
          <p:cNvCxnSpPr>
            <a:cxnSpLocks/>
            <a:stCxn id="226" idx="1"/>
            <a:endCxn id="233" idx="1"/>
          </p:cNvCxnSpPr>
          <p:nvPr/>
        </p:nvCxnSpPr>
        <p:spPr>
          <a:xfrm rot="10800000" flipH="1" flipV="1">
            <a:off x="6829796" y="10273568"/>
            <a:ext cx="10607" cy="515264"/>
          </a:xfrm>
          <a:prstGeom prst="curvedConnector3">
            <a:avLst>
              <a:gd name="adj1" fmla="val -198299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8" name="TextBox 237">
            <a:extLst>
              <a:ext uri="{FF2B5EF4-FFF2-40B4-BE49-F238E27FC236}">
                <a16:creationId xmlns:a16="http://schemas.microsoft.com/office/drawing/2014/main" id="{90FB675A-C8D8-1F45-BE27-AA6C5EAA758C}"/>
              </a:ext>
            </a:extLst>
          </p:cNvPr>
          <p:cNvSpPr txBox="1"/>
          <p:nvPr/>
        </p:nvSpPr>
        <p:spPr>
          <a:xfrm>
            <a:off x="6138713" y="10355115"/>
            <a:ext cx="386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sig</a:t>
            </a:r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5B79B89A-6550-5C42-BFD2-B72764D3A684}"/>
              </a:ext>
            </a:extLst>
          </p:cNvPr>
          <p:cNvSpPr/>
          <p:nvPr/>
        </p:nvSpPr>
        <p:spPr>
          <a:xfrm>
            <a:off x="6864212" y="11145583"/>
            <a:ext cx="1437279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F57D759E-758C-BB48-884C-2407BC7E1EFE}"/>
              </a:ext>
            </a:extLst>
          </p:cNvPr>
          <p:cNvSpPr txBox="1"/>
          <p:nvPr/>
        </p:nvSpPr>
        <p:spPr>
          <a:xfrm>
            <a:off x="7059155" y="11269932"/>
            <a:ext cx="86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UMVCUE</a:t>
            </a:r>
          </a:p>
        </p:txBody>
      </p:sp>
      <p:cxnSp>
        <p:nvCxnSpPr>
          <p:cNvPr id="241" name="Elbow Connector 240">
            <a:extLst>
              <a:ext uri="{FF2B5EF4-FFF2-40B4-BE49-F238E27FC236}">
                <a16:creationId xmlns:a16="http://schemas.microsoft.com/office/drawing/2014/main" id="{00D4C9E4-675F-DC47-8140-4157E8EB1A00}"/>
              </a:ext>
            </a:extLst>
          </p:cNvPr>
          <p:cNvCxnSpPr>
            <a:cxnSpLocks/>
            <a:stCxn id="233" idx="1"/>
            <a:endCxn id="239" idx="1"/>
          </p:cNvCxnSpPr>
          <p:nvPr/>
        </p:nvCxnSpPr>
        <p:spPr>
          <a:xfrm rot="10800000" flipH="1" flipV="1">
            <a:off x="6840402" y="10788832"/>
            <a:ext cx="23809" cy="445664"/>
          </a:xfrm>
          <a:prstGeom prst="bentConnector3">
            <a:avLst>
              <a:gd name="adj1" fmla="val -88341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2" name="Elbow Connector 241">
            <a:extLst>
              <a:ext uri="{FF2B5EF4-FFF2-40B4-BE49-F238E27FC236}">
                <a16:creationId xmlns:a16="http://schemas.microsoft.com/office/drawing/2014/main" id="{5EDF7734-4A34-5F49-91E7-459059A08000}"/>
              </a:ext>
            </a:extLst>
          </p:cNvPr>
          <p:cNvCxnSpPr>
            <a:cxnSpLocks/>
            <a:stCxn id="234" idx="3"/>
            <a:endCxn id="239" idx="3"/>
          </p:cNvCxnSpPr>
          <p:nvPr/>
        </p:nvCxnSpPr>
        <p:spPr>
          <a:xfrm>
            <a:off x="8277685" y="10788832"/>
            <a:ext cx="23807" cy="445664"/>
          </a:xfrm>
          <a:prstGeom prst="bentConnector3">
            <a:avLst>
              <a:gd name="adj1" fmla="val 98351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3" name="Rectangle 242">
            <a:extLst>
              <a:ext uri="{FF2B5EF4-FFF2-40B4-BE49-F238E27FC236}">
                <a16:creationId xmlns:a16="http://schemas.microsoft.com/office/drawing/2014/main" id="{86A04DE9-5C21-4241-BAF7-F5A26778E5FC}"/>
              </a:ext>
            </a:extLst>
          </p:cNvPr>
          <p:cNvSpPr/>
          <p:nvPr/>
        </p:nvSpPr>
        <p:spPr>
          <a:xfrm>
            <a:off x="9541667" y="10184655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4A9502AE-5524-3B46-8F49-75A75EACE5F2}"/>
              </a:ext>
            </a:extLst>
          </p:cNvPr>
          <p:cNvSpPr/>
          <p:nvPr/>
        </p:nvSpPr>
        <p:spPr>
          <a:xfrm>
            <a:off x="10260308" y="10184655"/>
            <a:ext cx="718641" cy="1778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368639FC-FA71-EE45-A73D-345DE4708D1D}"/>
              </a:ext>
            </a:extLst>
          </p:cNvPr>
          <p:cNvSpPr/>
          <p:nvPr/>
        </p:nvSpPr>
        <p:spPr>
          <a:xfrm>
            <a:off x="10284403" y="11626090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8561F2B3-1861-0143-A861-11BA9D67E137}"/>
              </a:ext>
            </a:extLst>
          </p:cNvPr>
          <p:cNvSpPr txBox="1"/>
          <p:nvPr/>
        </p:nvSpPr>
        <p:spPr>
          <a:xfrm>
            <a:off x="9429302" y="9953069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E232BFBC-5207-114A-859E-671B02CA0F4A}"/>
              </a:ext>
            </a:extLst>
          </p:cNvPr>
          <p:cNvSpPr txBox="1"/>
          <p:nvPr/>
        </p:nvSpPr>
        <p:spPr>
          <a:xfrm>
            <a:off x="10927940" y="9953888"/>
            <a:ext cx="285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494E498B-B0B3-7344-A6C2-D167A09E8E6D}"/>
              </a:ext>
            </a:extLst>
          </p:cNvPr>
          <p:cNvSpPr txBox="1"/>
          <p:nvPr/>
        </p:nvSpPr>
        <p:spPr>
          <a:xfrm>
            <a:off x="10292055" y="11748378"/>
            <a:ext cx="6014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/>
              <a:t>out_s</a:t>
            </a:r>
            <a:endParaRPr lang="en-US" sz="1400" b="1" dirty="0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AA19709D-3D9E-C14C-884A-A809DA7BB7BF}"/>
              </a:ext>
            </a:extLst>
          </p:cNvPr>
          <p:cNvSpPr/>
          <p:nvPr/>
        </p:nvSpPr>
        <p:spPr>
          <a:xfrm>
            <a:off x="9141034" y="12085497"/>
            <a:ext cx="2230304" cy="32146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rep_overlap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1E854C10-CBC0-5C4F-9E11-91DB8B44C750}"/>
              </a:ext>
            </a:extLst>
          </p:cNvPr>
          <p:cNvSpPr/>
          <p:nvPr/>
        </p:nvSpPr>
        <p:spPr>
          <a:xfrm>
            <a:off x="9552274" y="10699919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0D98AAEF-4647-B848-B986-AAF0ADFDD5A0}"/>
              </a:ext>
            </a:extLst>
          </p:cNvPr>
          <p:cNvSpPr/>
          <p:nvPr/>
        </p:nvSpPr>
        <p:spPr>
          <a:xfrm>
            <a:off x="10270914" y="10699919"/>
            <a:ext cx="718641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904E56B0-412A-9849-B704-AA6C61A83E64}"/>
              </a:ext>
            </a:extLst>
          </p:cNvPr>
          <p:cNvSpPr txBox="1"/>
          <p:nvPr/>
        </p:nvSpPr>
        <p:spPr>
          <a:xfrm>
            <a:off x="9409026" y="10439154"/>
            <a:ext cx="460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D_s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E6C07BA1-4FD5-E547-B500-81FE075BD38B}"/>
              </a:ext>
            </a:extLst>
          </p:cNvPr>
          <p:cNvSpPr txBox="1"/>
          <p:nvPr/>
        </p:nvSpPr>
        <p:spPr>
          <a:xfrm>
            <a:off x="10688637" y="10451528"/>
            <a:ext cx="4475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R_s</a:t>
            </a:r>
          </a:p>
        </p:txBody>
      </p:sp>
      <p:cxnSp>
        <p:nvCxnSpPr>
          <p:cNvPr id="254" name="Curved Connector 253">
            <a:extLst>
              <a:ext uri="{FF2B5EF4-FFF2-40B4-BE49-F238E27FC236}">
                <a16:creationId xmlns:a16="http://schemas.microsoft.com/office/drawing/2014/main" id="{D8C62E7D-8227-714B-9F6C-1D088ECCD6BD}"/>
              </a:ext>
            </a:extLst>
          </p:cNvPr>
          <p:cNvCxnSpPr>
            <a:cxnSpLocks/>
            <a:stCxn id="243" idx="1"/>
            <a:endCxn id="250" idx="1"/>
          </p:cNvCxnSpPr>
          <p:nvPr/>
        </p:nvCxnSpPr>
        <p:spPr>
          <a:xfrm rot="10800000" flipH="1" flipV="1">
            <a:off x="9541667" y="10273568"/>
            <a:ext cx="10607" cy="515264"/>
          </a:xfrm>
          <a:prstGeom prst="curvedConnector3">
            <a:avLst>
              <a:gd name="adj1" fmla="val -198299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5" name="TextBox 254">
            <a:extLst>
              <a:ext uri="{FF2B5EF4-FFF2-40B4-BE49-F238E27FC236}">
                <a16:creationId xmlns:a16="http://schemas.microsoft.com/office/drawing/2014/main" id="{0128073B-7CD6-4D43-A182-7A4B329852F0}"/>
              </a:ext>
            </a:extLst>
          </p:cNvPr>
          <p:cNvSpPr txBox="1"/>
          <p:nvPr/>
        </p:nvSpPr>
        <p:spPr>
          <a:xfrm>
            <a:off x="8923343" y="10370195"/>
            <a:ext cx="3866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sig</a:t>
            </a:r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238F23CA-42C1-0949-A233-16A79B22F623}"/>
              </a:ext>
            </a:extLst>
          </p:cNvPr>
          <p:cNvSpPr/>
          <p:nvPr/>
        </p:nvSpPr>
        <p:spPr>
          <a:xfrm>
            <a:off x="9565474" y="11145583"/>
            <a:ext cx="1437278" cy="177833"/>
          </a:xfrm>
          <a:prstGeom prst="rect">
            <a:avLst/>
          </a:prstGeom>
          <a:pattFill prst="ltHorz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43E81F24-9289-AC47-AB89-EAB38EE59AB3}"/>
              </a:ext>
            </a:extLst>
          </p:cNvPr>
          <p:cNvSpPr txBox="1"/>
          <p:nvPr/>
        </p:nvSpPr>
        <p:spPr>
          <a:xfrm>
            <a:off x="9831588" y="11269932"/>
            <a:ext cx="861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UMVCUE</a:t>
            </a:r>
          </a:p>
        </p:txBody>
      </p:sp>
      <p:cxnSp>
        <p:nvCxnSpPr>
          <p:cNvPr id="258" name="Elbow Connector 257">
            <a:extLst>
              <a:ext uri="{FF2B5EF4-FFF2-40B4-BE49-F238E27FC236}">
                <a16:creationId xmlns:a16="http://schemas.microsoft.com/office/drawing/2014/main" id="{4DACF3DA-143F-6945-ABB5-045740A48509}"/>
              </a:ext>
            </a:extLst>
          </p:cNvPr>
          <p:cNvCxnSpPr>
            <a:cxnSpLocks/>
            <a:stCxn id="250" idx="1"/>
            <a:endCxn id="256" idx="1"/>
          </p:cNvCxnSpPr>
          <p:nvPr/>
        </p:nvCxnSpPr>
        <p:spPr>
          <a:xfrm rot="10800000" flipH="1" flipV="1">
            <a:off x="9552274" y="10788832"/>
            <a:ext cx="13203" cy="445664"/>
          </a:xfrm>
          <a:prstGeom prst="bentConnector3">
            <a:avLst>
              <a:gd name="adj1" fmla="val -159303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9" name="Elbow Connector 258">
            <a:extLst>
              <a:ext uri="{FF2B5EF4-FFF2-40B4-BE49-F238E27FC236}">
                <a16:creationId xmlns:a16="http://schemas.microsoft.com/office/drawing/2014/main" id="{C040E436-560C-E347-A6A0-EBD54916754D}"/>
              </a:ext>
            </a:extLst>
          </p:cNvPr>
          <p:cNvCxnSpPr>
            <a:cxnSpLocks/>
            <a:stCxn id="251" idx="3"/>
            <a:endCxn id="256" idx="3"/>
          </p:cNvCxnSpPr>
          <p:nvPr/>
        </p:nvCxnSpPr>
        <p:spPr>
          <a:xfrm>
            <a:off x="10989552" y="10788832"/>
            <a:ext cx="13200" cy="445664"/>
          </a:xfrm>
          <a:prstGeom prst="bentConnector3">
            <a:avLst>
              <a:gd name="adj1" fmla="val 169347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0" name="Rectangle 259">
            <a:extLst>
              <a:ext uri="{FF2B5EF4-FFF2-40B4-BE49-F238E27FC236}">
                <a16:creationId xmlns:a16="http://schemas.microsoft.com/office/drawing/2014/main" id="{14E89754-4BD9-2C46-848E-EECAC6060DE4}"/>
              </a:ext>
            </a:extLst>
          </p:cNvPr>
          <p:cNvSpPr/>
          <p:nvPr/>
        </p:nvSpPr>
        <p:spPr>
          <a:xfrm>
            <a:off x="5342867" y="9270407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8D32C586-2D7B-6D43-85C2-360E3C278D1A}"/>
              </a:ext>
            </a:extLst>
          </p:cNvPr>
          <p:cNvSpPr/>
          <p:nvPr/>
        </p:nvSpPr>
        <p:spPr>
          <a:xfrm>
            <a:off x="5523190" y="9270412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5A1EC02F-CAAF-6D4D-B7FD-834568BAF1AF}"/>
              </a:ext>
            </a:extLst>
          </p:cNvPr>
          <p:cNvSpPr/>
          <p:nvPr/>
        </p:nvSpPr>
        <p:spPr>
          <a:xfrm>
            <a:off x="5722028" y="9270444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CF596176-3BF0-F243-8B90-87FCA9A72B48}"/>
              </a:ext>
            </a:extLst>
          </p:cNvPr>
          <p:cNvSpPr/>
          <p:nvPr/>
        </p:nvSpPr>
        <p:spPr>
          <a:xfrm>
            <a:off x="5963175" y="9268109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A7740D58-D7B9-2143-9000-F696588D3F47}"/>
              </a:ext>
            </a:extLst>
          </p:cNvPr>
          <p:cNvSpPr/>
          <p:nvPr/>
        </p:nvSpPr>
        <p:spPr>
          <a:xfrm>
            <a:off x="6150993" y="9268113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84BDE285-ACB9-394C-AD4A-02868815F1DA}"/>
              </a:ext>
            </a:extLst>
          </p:cNvPr>
          <p:cNvSpPr/>
          <p:nvPr/>
        </p:nvSpPr>
        <p:spPr>
          <a:xfrm>
            <a:off x="6334841" y="9268146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56327EA4-D2A4-BE4F-B5B0-BD938CF0587A}"/>
              </a:ext>
            </a:extLst>
          </p:cNvPr>
          <p:cNvSpPr/>
          <p:nvPr/>
        </p:nvSpPr>
        <p:spPr>
          <a:xfrm>
            <a:off x="6587151" y="9265829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8AB46386-8200-AA41-8569-F00DE46473FE}"/>
              </a:ext>
            </a:extLst>
          </p:cNvPr>
          <p:cNvSpPr/>
          <p:nvPr/>
        </p:nvSpPr>
        <p:spPr>
          <a:xfrm>
            <a:off x="6767474" y="9265833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2A8226A4-6DE4-1C4A-BF41-00A707C75663}"/>
              </a:ext>
            </a:extLst>
          </p:cNvPr>
          <p:cNvSpPr/>
          <p:nvPr/>
        </p:nvSpPr>
        <p:spPr>
          <a:xfrm>
            <a:off x="6958817" y="9265866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3903C1B7-EF51-F145-8F02-285583616349}"/>
              </a:ext>
            </a:extLst>
          </p:cNvPr>
          <p:cNvSpPr/>
          <p:nvPr/>
        </p:nvSpPr>
        <p:spPr>
          <a:xfrm>
            <a:off x="7203497" y="9267494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C95865CA-DE81-934A-B989-D6FD36DB7632}"/>
              </a:ext>
            </a:extLst>
          </p:cNvPr>
          <p:cNvSpPr/>
          <p:nvPr/>
        </p:nvSpPr>
        <p:spPr>
          <a:xfrm>
            <a:off x="7383821" y="9267499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FEEAD4C6-D482-F042-AFC0-DCE4EB88A4C2}"/>
              </a:ext>
            </a:extLst>
          </p:cNvPr>
          <p:cNvSpPr/>
          <p:nvPr/>
        </p:nvSpPr>
        <p:spPr>
          <a:xfrm>
            <a:off x="7575166" y="9267531"/>
            <a:ext cx="42066" cy="32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cxnSp>
        <p:nvCxnSpPr>
          <p:cNvPr id="272" name="Elbow Connector 271">
            <a:extLst>
              <a:ext uri="{FF2B5EF4-FFF2-40B4-BE49-F238E27FC236}">
                <a16:creationId xmlns:a16="http://schemas.microsoft.com/office/drawing/2014/main" id="{521EED24-BEAA-1248-9EAE-33F8576FDDC1}"/>
              </a:ext>
            </a:extLst>
          </p:cNvPr>
          <p:cNvCxnSpPr>
            <a:cxnSpLocks/>
            <a:stCxn id="260" idx="2"/>
            <a:endCxn id="199" idx="0"/>
          </p:cNvCxnSpPr>
          <p:nvPr/>
        </p:nvCxnSpPr>
        <p:spPr>
          <a:xfrm rot="5400000">
            <a:off x="3007199" y="8343218"/>
            <a:ext cx="1396683" cy="3316721"/>
          </a:xfrm>
          <a:prstGeom prst="bentConnector3">
            <a:avLst>
              <a:gd name="adj1" fmla="val 2209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Elbow Connector 272">
            <a:extLst>
              <a:ext uri="{FF2B5EF4-FFF2-40B4-BE49-F238E27FC236}">
                <a16:creationId xmlns:a16="http://schemas.microsoft.com/office/drawing/2014/main" id="{FDDD649E-474B-2B44-B3BF-0EC1B5E98DCD}"/>
              </a:ext>
            </a:extLst>
          </p:cNvPr>
          <p:cNvCxnSpPr>
            <a:cxnSpLocks/>
            <a:stCxn id="261" idx="2"/>
            <a:endCxn id="200" idx="0"/>
          </p:cNvCxnSpPr>
          <p:nvPr/>
        </p:nvCxnSpPr>
        <p:spPr>
          <a:xfrm rot="5400000">
            <a:off x="3456683" y="8612380"/>
            <a:ext cx="1396678" cy="2778403"/>
          </a:xfrm>
          <a:prstGeom prst="bentConnector3">
            <a:avLst>
              <a:gd name="adj1" fmla="val 2692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Elbow Connector 273">
            <a:extLst>
              <a:ext uri="{FF2B5EF4-FFF2-40B4-BE49-F238E27FC236}">
                <a16:creationId xmlns:a16="http://schemas.microsoft.com/office/drawing/2014/main" id="{AE48D667-86FC-7042-A53A-890BA8E770DD}"/>
              </a:ext>
            </a:extLst>
          </p:cNvPr>
          <p:cNvCxnSpPr>
            <a:cxnSpLocks/>
            <a:stCxn id="262" idx="2"/>
            <a:endCxn id="205" idx="0"/>
          </p:cNvCxnSpPr>
          <p:nvPr/>
        </p:nvCxnSpPr>
        <p:spPr>
          <a:xfrm rot="5400000">
            <a:off x="3161145" y="8563666"/>
            <a:ext cx="1842309" cy="3321525"/>
          </a:xfrm>
          <a:prstGeom prst="bentConnector3">
            <a:avLst>
              <a:gd name="adj1" fmla="val 24776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Elbow Connector 274">
            <a:extLst>
              <a:ext uri="{FF2B5EF4-FFF2-40B4-BE49-F238E27FC236}">
                <a16:creationId xmlns:a16="http://schemas.microsoft.com/office/drawing/2014/main" id="{5375069C-B0A4-204E-B7F6-13D657CFCC13}"/>
              </a:ext>
            </a:extLst>
          </p:cNvPr>
          <p:cNvCxnSpPr>
            <a:cxnSpLocks/>
            <a:stCxn id="263" idx="2"/>
            <a:endCxn id="216" idx="0"/>
          </p:cNvCxnSpPr>
          <p:nvPr/>
        </p:nvCxnSpPr>
        <p:spPr>
          <a:xfrm rot="5400000">
            <a:off x="4632099" y="9347810"/>
            <a:ext cx="1398980" cy="1305238"/>
          </a:xfrm>
          <a:prstGeom prst="bentConnector3">
            <a:avLst>
              <a:gd name="adj1" fmla="val 39285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Elbow Connector 275">
            <a:extLst>
              <a:ext uri="{FF2B5EF4-FFF2-40B4-BE49-F238E27FC236}">
                <a16:creationId xmlns:a16="http://schemas.microsoft.com/office/drawing/2014/main" id="{693C2A49-505E-6B43-8C25-844D5A17FDA3}"/>
              </a:ext>
            </a:extLst>
          </p:cNvPr>
          <p:cNvCxnSpPr>
            <a:cxnSpLocks/>
            <a:stCxn id="264" idx="2"/>
            <a:endCxn id="217" idx="0"/>
          </p:cNvCxnSpPr>
          <p:nvPr/>
        </p:nvCxnSpPr>
        <p:spPr>
          <a:xfrm rot="5400000">
            <a:off x="5085331" y="9613224"/>
            <a:ext cx="1398976" cy="774415"/>
          </a:xfrm>
          <a:prstGeom prst="bentConnector3">
            <a:avLst>
              <a:gd name="adj1" fmla="val 4410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Elbow Connector 276">
            <a:extLst>
              <a:ext uri="{FF2B5EF4-FFF2-40B4-BE49-F238E27FC236}">
                <a16:creationId xmlns:a16="http://schemas.microsoft.com/office/drawing/2014/main" id="{51BAA44B-6879-7145-A77D-CC26A8EF046B}"/>
              </a:ext>
            </a:extLst>
          </p:cNvPr>
          <p:cNvCxnSpPr>
            <a:cxnSpLocks/>
            <a:stCxn id="265" idx="2"/>
            <a:endCxn id="222" idx="0"/>
          </p:cNvCxnSpPr>
          <p:nvPr/>
        </p:nvCxnSpPr>
        <p:spPr>
          <a:xfrm rot="5400000">
            <a:off x="4783800" y="9573508"/>
            <a:ext cx="1844607" cy="1299542"/>
          </a:xfrm>
          <a:prstGeom prst="bentConnector3">
            <a:avLst>
              <a:gd name="adj1" fmla="val 3821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Elbow Connector 277">
            <a:extLst>
              <a:ext uri="{FF2B5EF4-FFF2-40B4-BE49-F238E27FC236}">
                <a16:creationId xmlns:a16="http://schemas.microsoft.com/office/drawing/2014/main" id="{E9B9580A-B0F9-DA46-95D4-B681E4D658EC}"/>
              </a:ext>
            </a:extLst>
          </p:cNvPr>
          <p:cNvCxnSpPr>
            <a:cxnSpLocks/>
            <a:stCxn id="266" idx="2"/>
            <a:endCxn id="233" idx="0"/>
          </p:cNvCxnSpPr>
          <p:nvPr/>
        </p:nvCxnSpPr>
        <p:spPr>
          <a:xfrm rot="16200000" flipH="1">
            <a:off x="6203324" y="9703519"/>
            <a:ext cx="1401260" cy="59154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Elbow Connector 278">
            <a:extLst>
              <a:ext uri="{FF2B5EF4-FFF2-40B4-BE49-F238E27FC236}">
                <a16:creationId xmlns:a16="http://schemas.microsoft.com/office/drawing/2014/main" id="{86B0CB62-3A4B-984B-BFD8-B70467578911}"/>
              </a:ext>
            </a:extLst>
          </p:cNvPr>
          <p:cNvCxnSpPr>
            <a:cxnSpLocks/>
            <a:stCxn id="267" idx="2"/>
            <a:endCxn id="234" idx="0"/>
          </p:cNvCxnSpPr>
          <p:nvPr/>
        </p:nvCxnSpPr>
        <p:spPr>
          <a:xfrm rot="16200000" flipH="1">
            <a:off x="6652808" y="9434362"/>
            <a:ext cx="1401256" cy="1129858"/>
          </a:xfrm>
          <a:prstGeom prst="bentConnector3">
            <a:avLst>
              <a:gd name="adj1" fmla="val 44652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Elbow Connector 279">
            <a:extLst>
              <a:ext uri="{FF2B5EF4-FFF2-40B4-BE49-F238E27FC236}">
                <a16:creationId xmlns:a16="http://schemas.microsoft.com/office/drawing/2014/main" id="{0CBAE18E-1DAE-5D47-867F-ADB0D9B5EF43}"/>
              </a:ext>
            </a:extLst>
          </p:cNvPr>
          <p:cNvCxnSpPr>
            <a:cxnSpLocks/>
            <a:stCxn id="268" idx="2"/>
            <a:endCxn id="239" idx="0"/>
          </p:cNvCxnSpPr>
          <p:nvPr/>
        </p:nvCxnSpPr>
        <p:spPr>
          <a:xfrm rot="16200000" flipH="1">
            <a:off x="6357908" y="9920638"/>
            <a:ext cx="1846887" cy="603002"/>
          </a:xfrm>
          <a:prstGeom prst="bentConnector3">
            <a:avLst>
              <a:gd name="adj1" fmla="val 30521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Elbow Connector 280">
            <a:extLst>
              <a:ext uri="{FF2B5EF4-FFF2-40B4-BE49-F238E27FC236}">
                <a16:creationId xmlns:a16="http://schemas.microsoft.com/office/drawing/2014/main" id="{7ED5E451-81B8-5045-B0D5-BF27826E65D4}"/>
              </a:ext>
            </a:extLst>
          </p:cNvPr>
          <p:cNvCxnSpPr>
            <a:cxnSpLocks/>
            <a:stCxn id="269" idx="2"/>
            <a:endCxn id="250" idx="0"/>
          </p:cNvCxnSpPr>
          <p:nvPr/>
        </p:nvCxnSpPr>
        <p:spPr>
          <a:xfrm rot="16200000" flipH="1">
            <a:off x="7868265" y="8656588"/>
            <a:ext cx="1399595" cy="2687065"/>
          </a:xfrm>
          <a:prstGeom prst="bentConnector3">
            <a:avLst>
              <a:gd name="adj1" fmla="val 3447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Elbow Connector 281">
            <a:extLst>
              <a:ext uri="{FF2B5EF4-FFF2-40B4-BE49-F238E27FC236}">
                <a16:creationId xmlns:a16="http://schemas.microsoft.com/office/drawing/2014/main" id="{FD511D5E-1919-BB48-A562-E1788D899ED5}"/>
              </a:ext>
            </a:extLst>
          </p:cNvPr>
          <p:cNvCxnSpPr>
            <a:cxnSpLocks/>
            <a:stCxn id="270" idx="2"/>
            <a:endCxn id="251" idx="0"/>
          </p:cNvCxnSpPr>
          <p:nvPr/>
        </p:nvCxnSpPr>
        <p:spPr>
          <a:xfrm rot="16200000" flipH="1">
            <a:off x="8317749" y="8387433"/>
            <a:ext cx="1399590" cy="3225381"/>
          </a:xfrm>
          <a:prstGeom prst="bentConnector3">
            <a:avLst>
              <a:gd name="adj1" fmla="val 28044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Elbow Connector 282">
            <a:extLst>
              <a:ext uri="{FF2B5EF4-FFF2-40B4-BE49-F238E27FC236}">
                <a16:creationId xmlns:a16="http://schemas.microsoft.com/office/drawing/2014/main" id="{A2010632-9B84-B14E-A4D1-B06F062BB525}"/>
              </a:ext>
            </a:extLst>
          </p:cNvPr>
          <p:cNvCxnSpPr>
            <a:cxnSpLocks/>
            <a:stCxn id="271" idx="2"/>
            <a:endCxn id="256" idx="0"/>
          </p:cNvCxnSpPr>
          <p:nvPr/>
        </p:nvCxnSpPr>
        <p:spPr>
          <a:xfrm rot="16200000" flipH="1">
            <a:off x="8017545" y="8879015"/>
            <a:ext cx="1845222" cy="2687914"/>
          </a:xfrm>
          <a:prstGeom prst="bentConnector3">
            <a:avLst>
              <a:gd name="adj1" fmla="val 17098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4" name="TextBox 283">
            <a:extLst>
              <a:ext uri="{FF2B5EF4-FFF2-40B4-BE49-F238E27FC236}">
                <a16:creationId xmlns:a16="http://schemas.microsoft.com/office/drawing/2014/main" id="{9F9F6246-B6CD-6A48-B8E5-34E6F527904B}"/>
              </a:ext>
            </a:extLst>
          </p:cNvPr>
          <p:cNvSpPr txBox="1"/>
          <p:nvPr/>
        </p:nvSpPr>
        <p:spPr>
          <a:xfrm>
            <a:off x="367441" y="9453072"/>
            <a:ext cx="8659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exposure</a:t>
            </a:r>
          </a:p>
        </p:txBody>
      </p: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E513347E-34E2-A948-8B08-3C2477A599EA}"/>
              </a:ext>
            </a:extLst>
          </p:cNvPr>
          <p:cNvCxnSpPr/>
          <p:nvPr/>
        </p:nvCxnSpPr>
        <p:spPr>
          <a:xfrm>
            <a:off x="452919" y="9845830"/>
            <a:ext cx="69498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TextBox 285">
            <a:extLst>
              <a:ext uri="{FF2B5EF4-FFF2-40B4-BE49-F238E27FC236}">
                <a16:creationId xmlns:a16="http://schemas.microsoft.com/office/drawing/2014/main" id="{C0C5CBBD-9E41-8B4B-9D34-C2E08EA4ED85}"/>
              </a:ext>
            </a:extLst>
          </p:cNvPr>
          <p:cNvSpPr txBox="1"/>
          <p:nvPr/>
        </p:nvSpPr>
        <p:spPr>
          <a:xfrm rot="16200000">
            <a:off x="1185498" y="4943082"/>
            <a:ext cx="174381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Mean effect estimate</a:t>
            </a:r>
          </a:p>
        </p:txBody>
      </p:sp>
    </p:spTree>
    <p:extLst>
      <p:ext uri="{BB962C8B-B14F-4D97-AF65-F5344CB8AC3E}">
        <p14:creationId xmlns:p14="http://schemas.microsoft.com/office/powerpoint/2010/main" val="2487428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</TotalTime>
  <Words>73</Words>
  <Application>Microsoft Macintosh PowerPoint</Application>
  <PresentationFormat>Custom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Ildar Sadreev</dc:creator>
  <cp:lastModifiedBy>Ildar Sadreev</cp:lastModifiedBy>
  <cp:revision>17</cp:revision>
  <dcterms:created xsi:type="dcterms:W3CDTF">2020-01-09T12:39:11Z</dcterms:created>
  <dcterms:modified xsi:type="dcterms:W3CDTF">2020-03-06T16:24:06Z</dcterms:modified>
</cp:coreProperties>
</file>

<file path=docProps/thumbnail.jpeg>
</file>